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8" r:id="rId12"/>
    <p:sldId id="269" r:id="rId13"/>
  </p:sldIdLst>
  <p:sldSz cx="7199313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052"/>
    <a:srgbClr val="EAE7D6"/>
    <a:srgbClr val="080803"/>
    <a:srgbClr val="090909"/>
    <a:srgbClr val="8E847B"/>
    <a:srgbClr val="84857D"/>
    <a:srgbClr val="6E5A3F"/>
    <a:srgbClr val="9B8D84"/>
    <a:srgbClr val="292929"/>
    <a:srgbClr val="696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64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2FC5D-A918-444B-AB67-75A33981F8D5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488" y="1143000"/>
            <a:ext cx="6169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91BD9-0C4A-4F25-9F1B-DCCE004B4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8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91BD9-0C4A-4F25-9F1B-DCCE004B49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35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589241"/>
            <a:ext cx="5399485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1891070"/>
            <a:ext cx="5399485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03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4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191691"/>
            <a:ext cx="1552352" cy="305121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191691"/>
            <a:ext cx="4567064" cy="305121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5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4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897613"/>
            <a:ext cx="6209407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2409468"/>
            <a:ext cx="6209407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8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958453"/>
            <a:ext cx="3059708" cy="22844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958453"/>
            <a:ext cx="3059708" cy="22844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4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91691"/>
            <a:ext cx="6209407" cy="695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882610"/>
            <a:ext cx="304564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315164"/>
            <a:ext cx="3045647" cy="19344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882610"/>
            <a:ext cx="3060646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315164"/>
            <a:ext cx="3060646" cy="19344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27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38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7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40030"/>
            <a:ext cx="2321966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518398"/>
            <a:ext cx="364465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080135"/>
            <a:ext cx="2321966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9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40030"/>
            <a:ext cx="2321966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518398"/>
            <a:ext cx="364465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080135"/>
            <a:ext cx="2321966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11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191691"/>
            <a:ext cx="6209407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958453"/>
            <a:ext cx="6209407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3337084"/>
            <a:ext cx="1619845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C5159-3599-46EF-B927-D197E3008176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3337084"/>
            <a:ext cx="242976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3337084"/>
            <a:ext cx="1619845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52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EDE0726-DFAD-479D-8684-6C56DE1F1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5"/>
          <a:stretch/>
        </p:blipFill>
        <p:spPr>
          <a:xfrm>
            <a:off x="0" y="-1"/>
            <a:ext cx="7224366" cy="3611785"/>
          </a:xfrm>
        </p:spPr>
      </p:pic>
    </p:spTree>
    <p:extLst>
      <p:ext uri="{BB962C8B-B14F-4D97-AF65-F5344CB8AC3E}">
        <p14:creationId xmlns:p14="http://schemas.microsoft.com/office/powerpoint/2010/main" val="91757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26E1941-BB83-4DFF-8136-68A4D27E3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18268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319FE-391D-45FC-896C-828C5FFB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5EA508-4884-43E3-8302-06B3AD0ECC5E}"/>
              </a:ext>
            </a:extLst>
          </p:cNvPr>
          <p:cNvSpPr/>
          <p:nvPr/>
        </p:nvSpPr>
        <p:spPr>
          <a:xfrm>
            <a:off x="-1" y="0"/>
            <a:ext cx="7199313" cy="3600450"/>
          </a:xfrm>
          <a:prstGeom prst="rect">
            <a:avLst/>
          </a:prstGeom>
          <a:gradFill flip="none" rotWithShape="1">
            <a:gsLst>
              <a:gs pos="0">
                <a:srgbClr val="090909"/>
              </a:gs>
              <a:gs pos="50000">
                <a:srgbClr val="696D54">
                  <a:tint val="44500"/>
                  <a:satMod val="160000"/>
                </a:srgbClr>
              </a:gs>
              <a:gs pos="100000">
                <a:srgbClr val="080803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E:/设计素材图片2/leo-bayard-HuFL67UtXqU-unsplash.jpgleo-bayard-HuFL67UtXqU-unsplash">
            <a:extLst>
              <a:ext uri="{FF2B5EF4-FFF2-40B4-BE49-F238E27FC236}">
                <a16:creationId xmlns:a16="http://schemas.microsoft.com/office/drawing/2014/main" id="{214E8349-BD85-44E2-9510-8DA0D28077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email"/>
          <a:srcRect l="20694" t="-78" r="15012" b="57766"/>
          <a:stretch/>
        </p:blipFill>
        <p:spPr>
          <a:xfrm>
            <a:off x="1" y="-15373"/>
            <a:ext cx="7199312" cy="36311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E72C01-FA4D-4464-A35B-FE21877D28E2}"/>
              </a:ext>
            </a:extLst>
          </p:cNvPr>
          <p:cNvSpPr/>
          <p:nvPr/>
        </p:nvSpPr>
        <p:spPr>
          <a:xfrm>
            <a:off x="-1" y="2458720"/>
            <a:ext cx="7199314" cy="1172475"/>
          </a:xfrm>
          <a:prstGeom prst="rect">
            <a:avLst/>
          </a:prstGeom>
          <a:gradFill>
            <a:gsLst>
              <a:gs pos="88000">
                <a:srgbClr val="151511"/>
              </a:gs>
              <a:gs pos="48600">
                <a:srgbClr val="515052">
                  <a:alpha val="71000"/>
                </a:srgbClr>
              </a:gs>
              <a:gs pos="0">
                <a:srgbClr val="EAE7D6">
                  <a:alpha val="6000"/>
                </a:srgbClr>
              </a:gs>
              <a:gs pos="100000">
                <a:srgbClr val="08080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DE0042-FD49-4946-B757-9D3516A3F4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01" y="2451531"/>
            <a:ext cx="1446289" cy="1087311"/>
          </a:xfrm>
          <a:prstGeom prst="rect">
            <a:avLst/>
          </a:prstGeom>
        </p:spPr>
      </p:pic>
      <p:pic>
        <p:nvPicPr>
          <p:cNvPr id="12" name="图片 11" descr="sgp">
            <a:extLst>
              <a:ext uri="{FF2B5EF4-FFF2-40B4-BE49-F238E27FC236}">
                <a16:creationId xmlns:a16="http://schemas.microsoft.com/office/drawing/2014/main" id="{AC40801F-1124-4C7B-A72F-CA66AD76C6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25587" t="28611" r="25801" b="14217"/>
          <a:stretch>
            <a:fillRect/>
          </a:stretch>
        </p:blipFill>
        <p:spPr>
          <a:xfrm>
            <a:off x="2129442" y="2532919"/>
            <a:ext cx="2452718" cy="830830"/>
          </a:xfrm>
          <a:prstGeom prst="rect">
            <a:avLst/>
          </a:prstGeom>
        </p:spPr>
      </p:pic>
      <p:pic>
        <p:nvPicPr>
          <p:cNvPr id="14" name="图片 13" descr="EM">
            <a:extLst>
              <a:ext uri="{FF2B5EF4-FFF2-40B4-BE49-F238E27FC236}">
                <a16:creationId xmlns:a16="http://schemas.microsoft.com/office/drawing/2014/main" id="{C52FE35A-0BC0-4A45-A5D4-B9D6D2BD52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l="19179" t="20040" r="20690" b="-2924"/>
          <a:stretch>
            <a:fillRect/>
          </a:stretch>
        </p:blipFill>
        <p:spPr>
          <a:xfrm>
            <a:off x="4838700" y="2530284"/>
            <a:ext cx="2273281" cy="8361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18BCD6F-40FB-4B4B-B469-3DE28D879708}"/>
              </a:ext>
            </a:extLst>
          </p:cNvPr>
          <p:cNvSpPr txBox="1"/>
          <p:nvPr/>
        </p:nvSpPr>
        <p:spPr>
          <a:xfrm>
            <a:off x="57150" y="3238804"/>
            <a:ext cx="1587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Cloud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B00BC9-5B92-443C-A1AC-580F39E99001}"/>
              </a:ext>
            </a:extLst>
          </p:cNvPr>
          <p:cNvSpPr txBox="1"/>
          <p:nvPr/>
        </p:nvSpPr>
        <p:spPr>
          <a:xfrm>
            <a:off x="1800085" y="3238804"/>
            <a:ext cx="322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Traversability</a:t>
            </a:r>
            <a:r>
              <a:rPr lang="en-CA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Assessment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AD700B-5779-4A7E-BB7F-AD182296B3B5}"/>
              </a:ext>
            </a:extLst>
          </p:cNvPr>
          <p:cNvSpPr txBox="1"/>
          <p:nvPr/>
        </p:nvSpPr>
        <p:spPr>
          <a:xfrm>
            <a:off x="5333761" y="3238804"/>
            <a:ext cx="1587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Elevation Map</a:t>
            </a:r>
          </a:p>
        </p:txBody>
      </p:sp>
    </p:spTree>
    <p:extLst>
      <p:ext uri="{BB962C8B-B14F-4D97-AF65-F5344CB8AC3E}">
        <p14:creationId xmlns:p14="http://schemas.microsoft.com/office/powerpoint/2010/main" val="198928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0E273E4-3073-4609-B255-9DC31AF9F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910"/>
            <a:ext cx="7196791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E6A7D125-AC48-45A3-B9BA-640CA5579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08"/>
            <a:ext cx="7199313" cy="269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9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3ACF5E9-DECB-4761-A667-A5AB32548138}"/>
              </a:ext>
            </a:extLst>
          </p:cNvPr>
          <p:cNvSpPr/>
          <p:nvPr/>
        </p:nvSpPr>
        <p:spPr>
          <a:xfrm>
            <a:off x="-1" y="0"/>
            <a:ext cx="7199313" cy="3600450"/>
          </a:xfrm>
          <a:prstGeom prst="rect">
            <a:avLst/>
          </a:prstGeom>
          <a:gradFill flip="none" rotWithShape="1">
            <a:gsLst>
              <a:gs pos="0">
                <a:srgbClr val="696D54">
                  <a:tint val="66000"/>
                  <a:satMod val="160000"/>
                </a:srgbClr>
              </a:gs>
              <a:gs pos="50000">
                <a:srgbClr val="696D54">
                  <a:tint val="44500"/>
                  <a:satMod val="160000"/>
                </a:srgbClr>
              </a:gs>
              <a:gs pos="100000">
                <a:srgbClr val="696D5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575EAE-42AA-4E9F-A689-82B3EBDAE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608"/>
            <a:ext cx="7199313" cy="2699742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377854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464D5F5-1592-4DE2-AAA0-41486CBED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194829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7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B116FDD-FA96-4B3E-BD86-BF1F5F204063}"/>
              </a:ext>
            </a:extLst>
          </p:cNvPr>
          <p:cNvSpPr/>
          <p:nvPr/>
        </p:nvSpPr>
        <p:spPr>
          <a:xfrm>
            <a:off x="-1" y="0"/>
            <a:ext cx="7199313" cy="3600450"/>
          </a:xfrm>
          <a:prstGeom prst="rect">
            <a:avLst/>
          </a:prstGeom>
          <a:gradFill flip="none" rotWithShape="1">
            <a:gsLst>
              <a:gs pos="0">
                <a:srgbClr val="292929"/>
              </a:gs>
              <a:gs pos="50000">
                <a:srgbClr val="696D54">
                  <a:tint val="44500"/>
                  <a:satMod val="160000"/>
                </a:srgbClr>
              </a:gs>
              <a:gs pos="100000">
                <a:srgbClr val="292929"/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658845-6E07-49CC-811F-430DB4E26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4" r="17856"/>
          <a:stretch/>
        </p:blipFill>
        <p:spPr>
          <a:xfrm>
            <a:off x="1152143" y="0"/>
            <a:ext cx="4813543" cy="3600450"/>
          </a:xfr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21126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1701DCF-6A80-4CD5-B9EC-8FED73E67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3589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4163177-FD6A-4774-8212-5B308AC8AD01}"/>
              </a:ext>
            </a:extLst>
          </p:cNvPr>
          <p:cNvSpPr/>
          <p:nvPr/>
        </p:nvSpPr>
        <p:spPr>
          <a:xfrm>
            <a:off x="-1" y="0"/>
            <a:ext cx="7199313" cy="3600450"/>
          </a:xfrm>
          <a:prstGeom prst="rect">
            <a:avLst/>
          </a:prstGeom>
          <a:gradFill flip="none" rotWithShape="1">
            <a:gsLst>
              <a:gs pos="0">
                <a:srgbClr val="84857D"/>
              </a:gs>
              <a:gs pos="50000">
                <a:srgbClr val="696D54">
                  <a:tint val="44500"/>
                  <a:satMod val="160000"/>
                </a:srgbClr>
              </a:gs>
              <a:gs pos="100000">
                <a:srgbClr val="8E847B"/>
              </a:gs>
            </a:gsLst>
            <a:lin ang="5400000" scaled="0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DC971A-3592-4D90-95FB-7468BA450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09"/>
          <a:stretch/>
        </p:blipFill>
        <p:spPr>
          <a:xfrm>
            <a:off x="14008" y="455295"/>
            <a:ext cx="7171294" cy="2689860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6246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937DA88-8FE7-4AE0-B951-A7E958451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18268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8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B116FDD-FA96-4B3E-BD86-BF1F5F204063}"/>
              </a:ext>
            </a:extLst>
          </p:cNvPr>
          <p:cNvSpPr/>
          <p:nvPr/>
        </p:nvSpPr>
        <p:spPr>
          <a:xfrm>
            <a:off x="-1" y="0"/>
            <a:ext cx="7199313" cy="3600450"/>
          </a:xfrm>
          <a:prstGeom prst="rect">
            <a:avLst/>
          </a:prstGeom>
          <a:gradFill flip="none" rotWithShape="1">
            <a:gsLst>
              <a:gs pos="0">
                <a:srgbClr val="090909"/>
              </a:gs>
              <a:gs pos="50000">
                <a:srgbClr val="696D54">
                  <a:tint val="44500"/>
                  <a:satMod val="160000"/>
                </a:srgbClr>
              </a:gs>
              <a:gs pos="100000">
                <a:srgbClr val="080803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2260C-AF8A-404D-A626-2904B384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 r="10080"/>
          <a:stretch/>
        </p:blipFill>
        <p:spPr>
          <a:xfrm>
            <a:off x="683100" y="0"/>
            <a:ext cx="5833110" cy="3600450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10529230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57_1*d*1"/>
  <p:tag name="KSO_WM_TEMPLATE_CATEGORY" val="custom"/>
  <p:tag name="KSO_WM_TEMPLATE_INDEX" val="20238557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  <p:tag name="KSO_WM_UNIT_PIC_EFFECT" val="1"/>
  <p:tag name="PICID" val="{e14c6aca-9d75-4b43-b82f-05407bf860db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9d527256-1636-41dc-a076-224c78b67f15}"/>
  <p:tag name="KSO_WM_DIAGRAM_VIRTUALLY_FRAME" val="{&quot;height&quot;:197.1,&quot;left&quot;:234.55,&quot;top&quot;:1.9,&quot;width&quot;:161.622665405273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3de31af2-9416-4be8-9868-05b0fb655c9b}"/>
  <p:tag name="KSO_WM_DIAGRAM_VIRTUALLY_FRAME" val="{&quot;height&quot;:197.1,&quot;left&quot;:234.55,&quot;top&quot;:1.9,&quot;width&quot;:161.62266540527344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1798</TotalTime>
  <Words>7</Words>
  <Application>Microsoft Office PowerPoint</Application>
  <PresentationFormat>自定义</PresentationFormat>
  <Paragraphs>4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Cao Yanjun</dc:creator>
  <cp:lastModifiedBy>Cao Yanjun</cp:lastModifiedBy>
  <cp:revision>24</cp:revision>
  <dcterms:created xsi:type="dcterms:W3CDTF">2025-10-16T09:27:41Z</dcterms:created>
  <dcterms:modified xsi:type="dcterms:W3CDTF">2025-11-02T12:17:43Z</dcterms:modified>
</cp:coreProperties>
</file>